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A9F9DD-9FB3-4309-A70B-3143E7E40988}" v="92" dt="2023-10-29T08:29:40.7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90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29.10.2023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2443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29.10.2023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12034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29.10.2023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6455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29.10.2023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1875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29.10.2023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5772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29.10.2023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68371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29.10.2023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34365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29.10.2023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3876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29.10.2023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83615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29.10.2023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7074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29.10.2023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9981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ABAE3-D89C-4001-9AEC-5083F82B749C}" type="datetimeFigureOut">
              <a:rPr lang="fi-FI" smtClean="0"/>
              <a:t>29.10.2023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34520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dirty="0">
                <a:ea typeface="+mj-lt"/>
                <a:cs typeface="+mj-lt"/>
              </a:rPr>
              <a:t>Pöytätenniksen 3-divisioonan lohkon 3E- turnaus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fi-FI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82385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F248AF8-C457-CCA5-DE89-5A044F384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773BE22-9EC6-650B-8C9A-9C49898EFB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280277" cy="4900426"/>
          </a:xfrm>
        </p:spPr>
        <p:txBody>
          <a:bodyPr vert="horz" lIns="91440" tIns="45720" rIns="91440" bIns="45720" rtlCol="0" anchor="t">
            <a:normAutofit fontScale="85000" lnSpcReduction="10000"/>
          </a:bodyPr>
          <a:lstStyle/>
          <a:p>
            <a:r>
              <a:rPr lang="fi-FI" b="1" dirty="0">
                <a:ea typeface="+mn-lt"/>
                <a:cs typeface="+mn-lt"/>
              </a:rPr>
              <a:t>Turun Pyrkivän pöytätennisjaosto järjestää 3-divisioonan lohkon E turnauksen Turussa 4.-5.11.2023 liikuntakeskus Alfan pöytätennishallissa (</a:t>
            </a:r>
            <a:r>
              <a:rPr lang="fi-FI" b="1" err="1">
                <a:ea typeface="+mn-lt"/>
                <a:cs typeface="+mn-lt"/>
              </a:rPr>
              <a:t>Raunistulantie</a:t>
            </a:r>
            <a:r>
              <a:rPr lang="fi-FI" b="1" dirty="0">
                <a:ea typeface="+mn-lt"/>
                <a:cs typeface="+mn-lt"/>
              </a:rPr>
              <a:t> 15, Turku, sisäänkäynti </a:t>
            </a:r>
            <a:r>
              <a:rPr lang="fi-FI" b="1" err="1">
                <a:ea typeface="+mn-lt"/>
                <a:cs typeface="+mn-lt"/>
              </a:rPr>
              <a:t>Raunistulantien</a:t>
            </a:r>
            <a:r>
              <a:rPr lang="fi-FI" b="1" dirty="0">
                <a:ea typeface="+mn-lt"/>
                <a:cs typeface="+mn-lt"/>
              </a:rPr>
              <a:t> puolelta)</a:t>
            </a:r>
            <a:r>
              <a:rPr lang="fi-FI" dirty="0">
                <a:ea typeface="+mn-lt"/>
                <a:cs typeface="+mn-lt"/>
              </a:rPr>
              <a:t>. Ottelut aloitetaan molempina päivinä klo 10. Pöytätennishalliin pääsee sisälle klo 9:15. Lauantaina pelataan 4 kierrosta ja sunnuntaina 3 kierrosta. Otteluiden tuomaroinneista vastaavat joukkueiden vapaat pelaajat. Kotijoukkue vastaa pelipalloista. </a:t>
            </a:r>
            <a:r>
              <a:rPr lang="fi-FI" err="1">
                <a:ea typeface="+mn-lt"/>
                <a:cs typeface="+mn-lt"/>
              </a:rPr>
              <a:t>TuPy:n</a:t>
            </a:r>
            <a:r>
              <a:rPr lang="fi-FI" dirty="0">
                <a:ea typeface="+mn-lt"/>
                <a:cs typeface="+mn-lt"/>
              </a:rPr>
              <a:t> käyttämä pelipallo on </a:t>
            </a:r>
            <a:r>
              <a:rPr lang="fi-FI" err="1">
                <a:ea typeface="+mn-lt"/>
                <a:cs typeface="+mn-lt"/>
              </a:rPr>
              <a:t>Andro</a:t>
            </a:r>
            <a:r>
              <a:rPr lang="fi-FI" dirty="0">
                <a:ea typeface="+mn-lt"/>
                <a:cs typeface="+mn-lt"/>
              </a:rPr>
              <a:t> </a:t>
            </a:r>
            <a:r>
              <a:rPr lang="fi-FI" err="1">
                <a:ea typeface="+mn-lt"/>
                <a:cs typeface="+mn-lt"/>
              </a:rPr>
              <a:t>Speedball</a:t>
            </a:r>
            <a:r>
              <a:rPr lang="fi-FI" dirty="0">
                <a:ea typeface="+mn-lt"/>
                <a:cs typeface="+mn-lt"/>
              </a:rPr>
              <a:t> 3*** Ottelut tullaan pelaamaan noudattaen Suomen Pöytätennisliiton laatimaa otteluohjelmaa; https://www.sptl.fi/sptl_uudet/?page_id=22&amp;lohko=3E&amp;kausi=2324. Pelipaikalla on saatavana ainoastaan kahvia, mutta ei muuta tarjoilua. </a:t>
            </a:r>
            <a:r>
              <a:rPr lang="fi-FI" err="1">
                <a:ea typeface="+mn-lt"/>
                <a:cs typeface="+mn-lt"/>
              </a:rPr>
              <a:t>Huom</a:t>
            </a:r>
            <a:r>
              <a:rPr lang="fi-FI" dirty="0">
                <a:ea typeface="+mn-lt"/>
                <a:cs typeface="+mn-lt"/>
              </a:rPr>
              <a:t>! Alfan pöytätennishalli on muuttanut  rakennuksen alimpaan kerrokseen. Sisäänkäynti on samasta ulko-ovesta kuin aikaisemmin, mutta nyt mennään ulko-oven jälkeen suoraan eteenpäin alimman kerroksen tiloihin. Lisätietoja: </a:t>
            </a:r>
            <a:r>
              <a:rPr lang="fi-FI" err="1">
                <a:ea typeface="+mn-lt"/>
                <a:cs typeface="+mn-lt"/>
              </a:rPr>
              <a:t>Mergim</a:t>
            </a:r>
            <a:r>
              <a:rPr lang="fi-FI" dirty="0">
                <a:ea typeface="+mn-lt"/>
                <a:cs typeface="+mn-lt"/>
              </a:rPr>
              <a:t> </a:t>
            </a:r>
            <a:r>
              <a:rPr lang="fi-FI" err="1">
                <a:ea typeface="+mn-lt"/>
                <a:cs typeface="+mn-lt"/>
              </a:rPr>
              <a:t>Kelmendi</a:t>
            </a:r>
            <a:r>
              <a:rPr lang="fi-FI">
                <a:ea typeface="+mn-lt"/>
                <a:cs typeface="+mn-lt"/>
              </a:rPr>
              <a:t>  puh. 045-1842252, meguu1@hotmail.com </a:t>
            </a:r>
            <a:endParaRPr lang="fi-FI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fi-FI" dirty="0">
                <a:ea typeface="+mn-lt"/>
                <a:cs typeface="+mn-lt"/>
              </a:rPr>
              <a:t>   Tervetuloa Turkuun! </a:t>
            </a:r>
            <a:endParaRPr lang="fi-FI" dirty="0">
              <a:ea typeface="Calibri" panose="020F0502020204030204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213161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Laajakuva</PresentationFormat>
  <Paragraphs>0</Paragraphs>
  <Slides>2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3" baseType="lpstr">
      <vt:lpstr>Office-teema</vt:lpstr>
      <vt:lpstr>Pöytätenniksen 3-divisioonan lohkon 3E- turnaus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/>
  <cp:lastModifiedBy/>
  <cp:revision>39</cp:revision>
  <dcterms:created xsi:type="dcterms:W3CDTF">2023-10-29T08:18:48Z</dcterms:created>
  <dcterms:modified xsi:type="dcterms:W3CDTF">2023-10-29T08:35:57Z</dcterms:modified>
</cp:coreProperties>
</file>